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7" r:id="rId6"/>
    <p:sldId id="268" r:id="rId7"/>
    <p:sldId id="260" r:id="rId8"/>
    <p:sldId id="261" r:id="rId9"/>
    <p:sldId id="269" r:id="rId10"/>
    <p:sldId id="262" r:id="rId11"/>
    <p:sldId id="263" r:id="rId12"/>
    <p:sldId id="264" r:id="rId13"/>
    <p:sldId id="265" r:id="rId14"/>
  </p:sldIdLst>
  <p:sldSz cx="14630400" cy="10972800"/>
  <p:notesSz cx="10972800" cy="146304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33" d="100"/>
          <a:sy n="33" d="100"/>
        </p:scale>
        <p:origin x="572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39" d="100"/>
          <a:sy n="39" d="100"/>
        </p:scale>
        <p:origin x="3235" y="8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광현 황" userId="c0a16ad9e66fb0ec" providerId="LiveId" clId="{08C718E7-7D51-4E0A-8EF5-0689296FFD12}"/>
    <pc:docChg chg="undo custSel addSld delSld modMainMaster">
      <pc:chgData name="광현 황" userId="c0a16ad9e66fb0ec" providerId="LiveId" clId="{08C718E7-7D51-4E0A-8EF5-0689296FFD12}" dt="2024-11-23T08:44:12.034" v="12" actId="680"/>
      <pc:docMkLst>
        <pc:docMk/>
      </pc:docMkLst>
      <pc:sldChg chg="new del">
        <pc:chgData name="광현 황" userId="c0a16ad9e66fb0ec" providerId="LiveId" clId="{08C718E7-7D51-4E0A-8EF5-0689296FFD12}" dt="2024-11-23T08:44:12.034" v="12" actId="680"/>
        <pc:sldMkLst>
          <pc:docMk/>
          <pc:sldMk cId="1156631224" sldId="266"/>
        </pc:sldMkLst>
      </pc:sldChg>
      <pc:sldMasterChg chg="modSldLayout">
        <pc:chgData name="광현 황" userId="c0a16ad9e66fb0ec" providerId="LiveId" clId="{08C718E7-7D51-4E0A-8EF5-0689296FFD12}" dt="2024-11-23T08:43:12.542" v="10" actId="478"/>
        <pc:sldMasterMkLst>
          <pc:docMk/>
          <pc:sldMasterMk cId="0" sldId="2147483648"/>
        </pc:sldMasterMkLst>
        <pc:sldLayoutChg chg="delSp mod">
          <pc:chgData name="광현 황" userId="c0a16ad9e66fb0ec" providerId="LiveId" clId="{08C718E7-7D51-4E0A-8EF5-0689296FFD12}" dt="2024-11-23T08:42:53.411" v="0" actId="478"/>
          <pc:sldLayoutMkLst>
            <pc:docMk/>
            <pc:sldMasterMk cId="0" sldId="2147483648"/>
            <pc:sldLayoutMk cId="0" sldId="2147483650"/>
          </pc:sldLayoutMkLst>
          <pc:picChg chg="del">
            <ac:chgData name="광현 황" userId="c0a16ad9e66fb0ec" providerId="LiveId" clId="{08C718E7-7D51-4E0A-8EF5-0689296FFD12}" dt="2024-11-23T08:42:53.411" v="0" actId="478"/>
            <ac:picMkLst>
              <pc:docMk/>
              <pc:sldMasterMk cId="0" sldId="2147483648"/>
              <pc:sldLayoutMk cId="0" sldId="2147483650"/>
              <ac:picMk id="4" creationId="{00000000-0000-0000-0000-000000000000}"/>
            </ac:picMkLst>
          </pc:picChg>
        </pc:sldLayoutChg>
        <pc:sldLayoutChg chg="delSp modSp mod">
          <pc:chgData name="광현 황" userId="c0a16ad9e66fb0ec" providerId="LiveId" clId="{08C718E7-7D51-4E0A-8EF5-0689296FFD12}" dt="2024-11-23T08:42:57.313" v="2" actId="478"/>
          <pc:sldLayoutMkLst>
            <pc:docMk/>
            <pc:sldMasterMk cId="0" sldId="2147483648"/>
            <pc:sldLayoutMk cId="0" sldId="2147483651"/>
          </pc:sldLayoutMkLst>
          <pc:spChg chg="mod">
            <ac:chgData name="광현 황" userId="c0a16ad9e66fb0ec" providerId="LiveId" clId="{08C718E7-7D51-4E0A-8EF5-0689296FFD12}" dt="2024-11-23T08:42:55.986" v="1" actId="1076"/>
            <ac:spMkLst>
              <pc:docMk/>
              <pc:sldMasterMk cId="0" sldId="2147483648"/>
              <pc:sldLayoutMk cId="0" sldId="2147483651"/>
              <ac:spMk id="3" creationId="{00000000-0000-0000-0000-000000000000}"/>
            </ac:spMkLst>
          </pc:spChg>
          <pc:picChg chg="del">
            <ac:chgData name="광현 황" userId="c0a16ad9e66fb0ec" providerId="LiveId" clId="{08C718E7-7D51-4E0A-8EF5-0689296FFD12}" dt="2024-11-23T08:42:57.313" v="2" actId="478"/>
            <ac:picMkLst>
              <pc:docMk/>
              <pc:sldMasterMk cId="0" sldId="2147483648"/>
              <pc:sldLayoutMk cId="0" sldId="2147483651"/>
              <ac:picMk id="4" creationId="{00000000-0000-0000-0000-000000000000}"/>
            </ac:picMkLst>
          </pc:picChg>
        </pc:sldLayoutChg>
        <pc:sldLayoutChg chg="delSp mod">
          <pc:chgData name="광현 황" userId="c0a16ad9e66fb0ec" providerId="LiveId" clId="{08C718E7-7D51-4E0A-8EF5-0689296FFD12}" dt="2024-11-23T08:43:01.384" v="3" actId="478"/>
          <pc:sldLayoutMkLst>
            <pc:docMk/>
            <pc:sldMasterMk cId="0" sldId="2147483648"/>
            <pc:sldLayoutMk cId="0" sldId="2147483652"/>
          </pc:sldLayoutMkLst>
          <pc:picChg chg="del">
            <ac:chgData name="광현 황" userId="c0a16ad9e66fb0ec" providerId="LiveId" clId="{08C718E7-7D51-4E0A-8EF5-0689296FFD12}" dt="2024-11-23T08:43:01.384" v="3" actId="478"/>
            <ac:picMkLst>
              <pc:docMk/>
              <pc:sldMasterMk cId="0" sldId="2147483648"/>
              <pc:sldLayoutMk cId="0" sldId="2147483652"/>
              <ac:picMk id="4" creationId="{00000000-0000-0000-0000-000000000000}"/>
            </ac:picMkLst>
          </pc:picChg>
        </pc:sldLayoutChg>
        <pc:sldLayoutChg chg="delSp mod">
          <pc:chgData name="광현 황" userId="c0a16ad9e66fb0ec" providerId="LiveId" clId="{08C718E7-7D51-4E0A-8EF5-0689296FFD12}" dt="2024-11-23T08:43:03.974" v="4" actId="478"/>
          <pc:sldLayoutMkLst>
            <pc:docMk/>
            <pc:sldMasterMk cId="0" sldId="2147483648"/>
            <pc:sldLayoutMk cId="0" sldId="2147483653"/>
          </pc:sldLayoutMkLst>
          <pc:picChg chg="del">
            <ac:chgData name="광현 황" userId="c0a16ad9e66fb0ec" providerId="LiveId" clId="{08C718E7-7D51-4E0A-8EF5-0689296FFD12}" dt="2024-11-23T08:43:03.974" v="4" actId="478"/>
            <ac:picMkLst>
              <pc:docMk/>
              <pc:sldMasterMk cId="0" sldId="2147483648"/>
              <pc:sldLayoutMk cId="0" sldId="2147483653"/>
              <ac:picMk id="4" creationId="{00000000-0000-0000-0000-000000000000}"/>
            </ac:picMkLst>
          </pc:picChg>
        </pc:sldLayoutChg>
        <pc:sldLayoutChg chg="delSp mod">
          <pc:chgData name="광현 황" userId="c0a16ad9e66fb0ec" providerId="LiveId" clId="{08C718E7-7D51-4E0A-8EF5-0689296FFD12}" dt="2024-11-23T08:43:06.121" v="5" actId="478"/>
          <pc:sldLayoutMkLst>
            <pc:docMk/>
            <pc:sldMasterMk cId="0" sldId="2147483648"/>
            <pc:sldLayoutMk cId="0" sldId="2147483654"/>
          </pc:sldLayoutMkLst>
          <pc:picChg chg="del">
            <ac:chgData name="광현 황" userId="c0a16ad9e66fb0ec" providerId="LiveId" clId="{08C718E7-7D51-4E0A-8EF5-0689296FFD12}" dt="2024-11-23T08:43:06.121" v="5" actId="478"/>
            <ac:picMkLst>
              <pc:docMk/>
              <pc:sldMasterMk cId="0" sldId="2147483648"/>
              <pc:sldLayoutMk cId="0" sldId="2147483654"/>
              <ac:picMk id="4" creationId="{00000000-0000-0000-0000-000000000000}"/>
            </ac:picMkLst>
          </pc:picChg>
        </pc:sldLayoutChg>
        <pc:sldLayoutChg chg="delSp mod">
          <pc:chgData name="광현 황" userId="c0a16ad9e66fb0ec" providerId="LiveId" clId="{08C718E7-7D51-4E0A-8EF5-0689296FFD12}" dt="2024-11-23T08:43:07.750" v="6" actId="478"/>
          <pc:sldLayoutMkLst>
            <pc:docMk/>
            <pc:sldMasterMk cId="0" sldId="2147483648"/>
            <pc:sldLayoutMk cId="0" sldId="2147483655"/>
          </pc:sldLayoutMkLst>
          <pc:picChg chg="del">
            <ac:chgData name="광현 황" userId="c0a16ad9e66fb0ec" providerId="LiveId" clId="{08C718E7-7D51-4E0A-8EF5-0689296FFD12}" dt="2024-11-23T08:43:07.750" v="6" actId="478"/>
            <ac:picMkLst>
              <pc:docMk/>
              <pc:sldMasterMk cId="0" sldId="2147483648"/>
              <pc:sldLayoutMk cId="0" sldId="2147483655"/>
              <ac:picMk id="4" creationId="{00000000-0000-0000-0000-000000000000}"/>
            </ac:picMkLst>
          </pc:picChg>
        </pc:sldLayoutChg>
        <pc:sldLayoutChg chg="delSp mod">
          <pc:chgData name="광현 황" userId="c0a16ad9e66fb0ec" providerId="LiveId" clId="{08C718E7-7D51-4E0A-8EF5-0689296FFD12}" dt="2024-11-23T08:43:09.182" v="7" actId="478"/>
          <pc:sldLayoutMkLst>
            <pc:docMk/>
            <pc:sldMasterMk cId="0" sldId="2147483648"/>
            <pc:sldLayoutMk cId="0" sldId="2147483656"/>
          </pc:sldLayoutMkLst>
          <pc:picChg chg="del">
            <ac:chgData name="광현 황" userId="c0a16ad9e66fb0ec" providerId="LiveId" clId="{08C718E7-7D51-4E0A-8EF5-0689296FFD12}" dt="2024-11-23T08:43:09.182" v="7" actId="478"/>
            <ac:picMkLst>
              <pc:docMk/>
              <pc:sldMasterMk cId="0" sldId="2147483648"/>
              <pc:sldLayoutMk cId="0" sldId="2147483656"/>
              <ac:picMk id="4" creationId="{00000000-0000-0000-0000-000000000000}"/>
            </ac:picMkLst>
          </pc:picChg>
        </pc:sldLayoutChg>
        <pc:sldLayoutChg chg="delSp mod">
          <pc:chgData name="광현 황" userId="c0a16ad9e66fb0ec" providerId="LiveId" clId="{08C718E7-7D51-4E0A-8EF5-0689296FFD12}" dt="2024-11-23T08:43:10.256" v="8" actId="478"/>
          <pc:sldLayoutMkLst>
            <pc:docMk/>
            <pc:sldMasterMk cId="0" sldId="2147483648"/>
            <pc:sldLayoutMk cId="0" sldId="2147483657"/>
          </pc:sldLayoutMkLst>
          <pc:picChg chg="del">
            <ac:chgData name="광현 황" userId="c0a16ad9e66fb0ec" providerId="LiveId" clId="{08C718E7-7D51-4E0A-8EF5-0689296FFD12}" dt="2024-11-23T08:43:10.256" v="8" actId="478"/>
            <ac:picMkLst>
              <pc:docMk/>
              <pc:sldMasterMk cId="0" sldId="2147483648"/>
              <pc:sldLayoutMk cId="0" sldId="2147483657"/>
              <ac:picMk id="4" creationId="{00000000-0000-0000-0000-000000000000}"/>
            </ac:picMkLst>
          </pc:picChg>
        </pc:sldLayoutChg>
        <pc:sldLayoutChg chg="delSp mod">
          <pc:chgData name="광현 황" userId="c0a16ad9e66fb0ec" providerId="LiveId" clId="{08C718E7-7D51-4E0A-8EF5-0689296FFD12}" dt="2024-11-23T08:43:11.390" v="9" actId="478"/>
          <pc:sldLayoutMkLst>
            <pc:docMk/>
            <pc:sldMasterMk cId="0" sldId="2147483648"/>
            <pc:sldLayoutMk cId="0" sldId="2147483658"/>
          </pc:sldLayoutMkLst>
          <pc:picChg chg="del">
            <ac:chgData name="광현 황" userId="c0a16ad9e66fb0ec" providerId="LiveId" clId="{08C718E7-7D51-4E0A-8EF5-0689296FFD12}" dt="2024-11-23T08:43:11.390" v="9" actId="478"/>
            <ac:picMkLst>
              <pc:docMk/>
              <pc:sldMasterMk cId="0" sldId="2147483648"/>
              <pc:sldLayoutMk cId="0" sldId="2147483658"/>
              <ac:picMk id="4" creationId="{00000000-0000-0000-0000-000000000000}"/>
            </ac:picMkLst>
          </pc:picChg>
        </pc:sldLayoutChg>
        <pc:sldLayoutChg chg="delSp mod">
          <pc:chgData name="광현 황" userId="c0a16ad9e66fb0ec" providerId="LiveId" clId="{08C718E7-7D51-4E0A-8EF5-0689296FFD12}" dt="2024-11-23T08:43:12.542" v="10" actId="478"/>
          <pc:sldLayoutMkLst>
            <pc:docMk/>
            <pc:sldMasterMk cId="0" sldId="2147483648"/>
            <pc:sldLayoutMk cId="0" sldId="2147483659"/>
          </pc:sldLayoutMkLst>
          <pc:picChg chg="del">
            <ac:chgData name="광현 황" userId="c0a16ad9e66fb0ec" providerId="LiveId" clId="{08C718E7-7D51-4E0A-8EF5-0689296FFD12}" dt="2024-11-23T08:43:12.542" v="10" actId="478"/>
            <ac:picMkLst>
              <pc:docMk/>
              <pc:sldMasterMk cId="0" sldId="2147483648"/>
              <pc:sldLayoutMk cId="0" sldId="2147483659"/>
              <ac:picMk id="4" creationId="{00000000-0000-0000-0000-000000000000}"/>
            </ac:picMkLst>
          </pc:pic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2656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5359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21385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599027"/>
            <a:ext cx="64071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스마트 쓰레기통 개폐 시스템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479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음식물 쓰레기 처리 문제와 위생 개선을 위한 혁신적인 솔루션을 소개합니다. 저비용, 고효율의 스마트 쓰레기통 개폐 시스템으로 더 깨끗한 환경을 만들어갑니다.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0583" y="3872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문제점 및 해결 과정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850583" y="5606916"/>
            <a:ext cx="3664863" cy="2971026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2"/>
          <p:cNvSpPr/>
          <p:nvPr/>
        </p:nvSpPr>
        <p:spPr>
          <a:xfrm>
            <a:off x="1056562" y="6103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서보모터 정지 문제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56562" y="6713939"/>
            <a:ext cx="3195995" cy="18640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360도 회전 이슈를 해결하기 위해 모터 제어 알고리즘을 최적화했습니다.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38985" y="5608730"/>
            <a:ext cx="3664863" cy="2969213"/>
          </a:xfrm>
          <a:prstGeom prst="roundRect">
            <a:avLst>
              <a:gd name="adj" fmla="val 46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 5"/>
          <p:cNvSpPr/>
          <p:nvPr/>
        </p:nvSpPr>
        <p:spPr>
          <a:xfrm>
            <a:off x="5252323" y="60312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NFC 센서 교체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025509" y="6372840"/>
            <a:ext cx="3195995" cy="14298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altLang="ko-KR" sz="1750" kern="0" spc="-36" dirty="0" err="1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pn</a:t>
            </a:r>
            <a:r>
              <a:rPr lang="en-US" altLang="ko-KR" sz="1750" kern="0" spc="-36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altLang="ko-KR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522</a:t>
            </a:r>
            <a:r>
              <a:rPr lang="ko-KR" alt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와 </a:t>
            </a:r>
            <a:r>
              <a:rPr lang="en-US" altLang="ko-KR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pn532 </a:t>
            </a:r>
            <a:r>
              <a:rPr lang="en-US" altLang="ko-KR" sz="1750" kern="0" spc="-3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nfc</a:t>
            </a:r>
            <a:r>
              <a:rPr lang="ko-KR" altLang="en-US" sz="1750" kern="0" spc="-3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모듈으로</a:t>
            </a:r>
            <a:r>
              <a:rPr lang="ko-KR" alt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제작 진행 중에 자주 스캔이 잘 안되는 문제점으로 인해 연결이 불안정하다 판단해 </a:t>
            </a:r>
            <a:r>
              <a:rPr lang="ko-KR" altLang="en-US" sz="1750" kern="0" spc="-36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키패드로</a:t>
            </a:r>
            <a:r>
              <a:rPr lang="ko-KR" alt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대체하여 제작하게 되었습니다</a:t>
            </a:r>
            <a:r>
              <a:rPr lang="en-US" altLang="ko-KR" sz="1750" kern="0" spc="-36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909" y="8688645"/>
            <a:ext cx="7609939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1028224" y="8918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전력 소비 최적화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3" y="937193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대기 모드 구현으로 불필요한 전력 소비를 줄였습니다.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0622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한계점과 개선 방향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3368635"/>
            <a:ext cx="1614011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7523" y="3957280"/>
            <a:ext cx="11370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3595449"/>
            <a:ext cx="27443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전력 공급 개선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088255" y="4085868"/>
            <a:ext cx="27443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태양광 등 무선 전력 도입 검토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918115" y="4688681"/>
            <a:ext cx="8861822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4732258"/>
            <a:ext cx="3228022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9425" y="5158978"/>
            <a:ext cx="1700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49590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내구성 강화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895261" y="5449491"/>
            <a:ext cx="34749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전선 보호 덮개 추가 및 방수 기능 향상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725120" y="6052304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18" y="6095881"/>
            <a:ext cx="484203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7163" y="6522601"/>
            <a:ext cx="17442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702266" y="6322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보안 강화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6702266" y="6813113"/>
            <a:ext cx="37067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이중 인증(NFC + 비밀번호) 시스템 도입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6532126" y="7415927"/>
            <a:ext cx="7247811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7459504"/>
            <a:ext cx="6456164" cy="1306949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62638" y="7886224"/>
            <a:ext cx="18323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09272" y="76863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사용자 경험 개선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7509272" y="8176736"/>
            <a:ext cx="36197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모바일 앱 연동으로 원격 제어 기능 추가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956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결론 및 활용 가능성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4499729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2"/>
          <p:cNvSpPr/>
          <p:nvPr/>
        </p:nvSpPr>
        <p:spPr>
          <a:xfrm>
            <a:off x="6903839" y="44997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프로젝트 의의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4990148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위생적이고 효율적인 쓰레기통 관리 솔루션을 제시했습니다.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4499729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 5"/>
          <p:cNvSpPr/>
          <p:nvPr/>
        </p:nvSpPr>
        <p:spPr>
          <a:xfrm>
            <a:off x="10795516" y="44997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공공 시설 활용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95516" y="4990148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관공서, 아파트 등에서 쓰레기 투기 관리에 적용 가능합니다.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6197918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6903839" y="61979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스마트홈 연계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6688336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기존 스마트홈 시스템과 연동하여 통합 관리가 가능합니다.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6197918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1"/>
          <p:cNvSpPr/>
          <p:nvPr/>
        </p:nvSpPr>
        <p:spPr>
          <a:xfrm>
            <a:off x="10795516" y="61979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데이터 분석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795516" y="6688336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쓰레기 배출 패턴 분석으로 효율적인 수거 계획 수립이 가능합니다.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212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Q&amp;A 및 향후 계획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83625"/>
            <a:ext cx="1630323" cy="1306949"/>
          </a:xfrm>
          <a:prstGeom prst="roundRect">
            <a:avLst>
              <a:gd name="adj" fmla="val 728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 2"/>
          <p:cNvSpPr/>
          <p:nvPr/>
        </p:nvSpPr>
        <p:spPr>
          <a:xfrm>
            <a:off x="1028224" y="3710345"/>
            <a:ext cx="11370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2650927" y="35104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피드백 수렴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2650927" y="4000857"/>
            <a:ext cx="32988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프로젝트에 대한 의견을 수집합니다.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2537460" y="4575334"/>
            <a:ext cx="11185803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8" name="Shape 6"/>
          <p:cNvSpPr/>
          <p:nvPr/>
        </p:nvSpPr>
        <p:spPr>
          <a:xfrm>
            <a:off x="793790" y="4703921"/>
            <a:ext cx="3260646" cy="1306949"/>
          </a:xfrm>
          <a:prstGeom prst="roundRect">
            <a:avLst>
              <a:gd name="adj" fmla="val 728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9" name="Text 7"/>
          <p:cNvSpPr/>
          <p:nvPr/>
        </p:nvSpPr>
        <p:spPr>
          <a:xfrm>
            <a:off x="1028224" y="5130641"/>
            <a:ext cx="1700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281249" y="4930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기능 개선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4281249" y="5421154"/>
            <a:ext cx="43781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수집된 피드백을 바탕으로 시스템을 보완합니다.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4167783" y="5995630"/>
            <a:ext cx="9555480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3" name="Shape 11"/>
          <p:cNvSpPr/>
          <p:nvPr/>
        </p:nvSpPr>
        <p:spPr>
          <a:xfrm>
            <a:off x="793790" y="6124218"/>
            <a:ext cx="4890968" cy="1306949"/>
          </a:xfrm>
          <a:prstGeom prst="roundRect">
            <a:avLst>
              <a:gd name="adj" fmla="val 728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2"/>
          <p:cNvSpPr/>
          <p:nvPr/>
        </p:nvSpPr>
        <p:spPr>
          <a:xfrm>
            <a:off x="1028224" y="6550938"/>
            <a:ext cx="17442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5911572" y="63510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확장 개발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5911572" y="6841450"/>
            <a:ext cx="423338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다양한 환경에 적용 가능한 모델을 개발합니다.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5798106" y="7415927"/>
            <a:ext cx="7925157" cy="15240"/>
          </a:xfrm>
          <a:prstGeom prst="roundRect">
            <a:avLst>
              <a:gd name="adj" fmla="val 625116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8" name="Shape 16"/>
          <p:cNvSpPr/>
          <p:nvPr/>
        </p:nvSpPr>
        <p:spPr>
          <a:xfrm>
            <a:off x="793790" y="7544514"/>
            <a:ext cx="6521410" cy="1306949"/>
          </a:xfrm>
          <a:prstGeom prst="roundRect">
            <a:avLst>
              <a:gd name="adj" fmla="val 728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9" name="Text 17"/>
          <p:cNvSpPr/>
          <p:nvPr/>
        </p:nvSpPr>
        <p:spPr>
          <a:xfrm>
            <a:off x="1028224" y="7971234"/>
            <a:ext cx="18323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542014" y="77713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상용화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42014" y="8261747"/>
            <a:ext cx="31540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제품화 및 시장 진출을 준비합니다.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68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프로젝트 목차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1118711" y="2559248"/>
            <a:ext cx="30480" cy="7016591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4" name="Shape 2"/>
          <p:cNvSpPr/>
          <p:nvPr/>
        </p:nvSpPr>
        <p:spPr>
          <a:xfrm>
            <a:off x="1358622" y="3054310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" name="Shape 3"/>
          <p:cNvSpPr/>
          <p:nvPr/>
        </p:nvSpPr>
        <p:spPr>
          <a:xfrm>
            <a:off x="878800" y="281439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 4"/>
          <p:cNvSpPr/>
          <p:nvPr/>
        </p:nvSpPr>
        <p:spPr>
          <a:xfrm>
            <a:off x="1065609" y="2899410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381488" y="2786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프로젝트 개요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1358622" y="408908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9" name="Shape 7"/>
          <p:cNvSpPr/>
          <p:nvPr/>
        </p:nvSpPr>
        <p:spPr>
          <a:xfrm>
            <a:off x="878800" y="384917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 8"/>
          <p:cNvSpPr/>
          <p:nvPr/>
        </p:nvSpPr>
        <p:spPr>
          <a:xfrm>
            <a:off x="1031915" y="3934182"/>
            <a:ext cx="2040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2381488" y="3820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 err="1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시스템</a:t>
            </a: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2200" b="1" kern="0" spc="-67" dirty="0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구</a:t>
            </a:r>
            <a:r>
              <a:rPr lang="ko-KR" altLang="en-US" sz="2200" b="1" kern="0" spc="-67" dirty="0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성 및 요소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1358622" y="5123855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3" name="Shape 11"/>
          <p:cNvSpPr/>
          <p:nvPr/>
        </p:nvSpPr>
        <p:spPr>
          <a:xfrm>
            <a:off x="878800" y="48839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Text 12"/>
          <p:cNvSpPr/>
          <p:nvPr/>
        </p:nvSpPr>
        <p:spPr>
          <a:xfrm>
            <a:off x="1029176" y="4968954"/>
            <a:ext cx="2094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2381488" y="48556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작동 원리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1358622" y="615862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7" name="Shape 15"/>
          <p:cNvSpPr/>
          <p:nvPr/>
        </p:nvSpPr>
        <p:spPr>
          <a:xfrm>
            <a:off x="878800" y="59187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8" name="Text 16"/>
          <p:cNvSpPr/>
          <p:nvPr/>
        </p:nvSpPr>
        <p:spPr>
          <a:xfrm>
            <a:off x="1023938" y="6003727"/>
            <a:ext cx="21990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7"/>
          <p:cNvSpPr/>
          <p:nvPr/>
        </p:nvSpPr>
        <p:spPr>
          <a:xfrm>
            <a:off x="2381488" y="58903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설계 및 회로도</a:t>
            </a:r>
            <a:endParaRPr lang="en-US" sz="2200" dirty="0"/>
          </a:p>
        </p:txBody>
      </p:sp>
      <p:sp>
        <p:nvSpPr>
          <p:cNvPr id="20" name="Shape 18"/>
          <p:cNvSpPr/>
          <p:nvPr/>
        </p:nvSpPr>
        <p:spPr>
          <a:xfrm>
            <a:off x="1358622" y="7193399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1" name="Shape 19"/>
          <p:cNvSpPr/>
          <p:nvPr/>
        </p:nvSpPr>
        <p:spPr>
          <a:xfrm>
            <a:off x="878800" y="69534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2" name="Text 20"/>
          <p:cNvSpPr/>
          <p:nvPr/>
        </p:nvSpPr>
        <p:spPr>
          <a:xfrm>
            <a:off x="1033224" y="7038499"/>
            <a:ext cx="20145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</a:t>
            </a:r>
            <a:endParaRPr lang="en-US" sz="2650" dirty="0"/>
          </a:p>
        </p:txBody>
      </p:sp>
      <p:sp>
        <p:nvSpPr>
          <p:cNvPr id="23" name="Text 21"/>
          <p:cNvSpPr/>
          <p:nvPr/>
        </p:nvSpPr>
        <p:spPr>
          <a:xfrm>
            <a:off x="2381488" y="69251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문제점 및 해결</a:t>
            </a:r>
            <a:endParaRPr lang="en-US" sz="2200" dirty="0"/>
          </a:p>
        </p:txBody>
      </p:sp>
      <p:sp>
        <p:nvSpPr>
          <p:cNvPr id="24" name="Shape 22"/>
          <p:cNvSpPr/>
          <p:nvPr/>
        </p:nvSpPr>
        <p:spPr>
          <a:xfrm>
            <a:off x="1358622" y="822817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5" name="Shape 23"/>
          <p:cNvSpPr/>
          <p:nvPr/>
        </p:nvSpPr>
        <p:spPr>
          <a:xfrm>
            <a:off x="878800" y="79882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6" name="Text 24"/>
          <p:cNvSpPr/>
          <p:nvPr/>
        </p:nvSpPr>
        <p:spPr>
          <a:xfrm>
            <a:off x="1028581" y="8073271"/>
            <a:ext cx="21074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6</a:t>
            </a:r>
            <a:endParaRPr lang="en-US" sz="2650" dirty="0"/>
          </a:p>
        </p:txBody>
      </p:sp>
      <p:sp>
        <p:nvSpPr>
          <p:cNvPr id="27" name="Text 25"/>
          <p:cNvSpPr/>
          <p:nvPr/>
        </p:nvSpPr>
        <p:spPr>
          <a:xfrm>
            <a:off x="2381488" y="79599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한계점과 개선 방향</a:t>
            </a:r>
            <a:endParaRPr lang="en-US" sz="2200" dirty="0"/>
          </a:p>
        </p:txBody>
      </p:sp>
      <p:sp>
        <p:nvSpPr>
          <p:cNvPr id="28" name="Shape 26"/>
          <p:cNvSpPr/>
          <p:nvPr/>
        </p:nvSpPr>
        <p:spPr>
          <a:xfrm>
            <a:off x="1358622" y="926294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29" name="Shape 27"/>
          <p:cNvSpPr/>
          <p:nvPr/>
        </p:nvSpPr>
        <p:spPr>
          <a:xfrm>
            <a:off x="878800" y="90230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0" name="Text 28"/>
          <p:cNvSpPr/>
          <p:nvPr/>
        </p:nvSpPr>
        <p:spPr>
          <a:xfrm>
            <a:off x="1040130" y="9108043"/>
            <a:ext cx="18764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7</a:t>
            </a:r>
            <a:endParaRPr lang="en-US" sz="2650" dirty="0"/>
          </a:p>
        </p:txBody>
      </p:sp>
      <p:sp>
        <p:nvSpPr>
          <p:cNvPr id="31" name="Text 29"/>
          <p:cNvSpPr/>
          <p:nvPr/>
        </p:nvSpPr>
        <p:spPr>
          <a:xfrm>
            <a:off x="2381488" y="89946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결론 및 활용 가능성</a:t>
            </a: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4093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프로젝트 개요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5368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아이디어 계기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59499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음식물 쓰레기 처리 문제 해결과 위생 개선을 위한 혁신적인 접근이 필요했습니다.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5368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프로젝트 목표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59499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저비용으로 효율적인 쓰레기통 개폐 시스템을 설계하여 일상생활의 불편함을 해소하고자 했습니다.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29745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시스템 구성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1390" y="402347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51390" y="48172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Micro controller unit(</a:t>
            </a:r>
            <a:r>
              <a:rPr lang="ko-KR" altLang="en-US" sz="2200" b="1" kern="0" spc="-67" dirty="0" err="1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아두이노</a:t>
            </a:r>
            <a:r>
              <a:rPr lang="ko-KR" altLang="en-US" sz="2200" b="1" kern="0" spc="-67" dirty="0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 </a:t>
            </a:r>
            <a:r>
              <a:rPr lang="en-US" altLang="ko-KR" sz="2200" b="1" kern="0" spc="-67" dirty="0" smtClean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</a:rPr>
              <a:t>mega)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4451390" y="5307688"/>
            <a:ext cx="4591010" cy="338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핵심 제어 장치로 전체 시스템을 관리합니다.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4021" y="402347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314021" y="48172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키패드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9314021" y="5307687"/>
            <a:ext cx="4522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사용자 인증을 위한 비밀번호 입력 장치입니다.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51390" y="635103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4451390" y="7144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서보모터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4451390" y="7635240"/>
            <a:ext cx="45224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차단막을 정확하게 개폐하는 역할을 수행합니다.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14021" y="635103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9314021" y="71448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LCD 화면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9314021" y="7635240"/>
            <a:ext cx="4522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시스템의 작동 상태를 실시간으로 표시합니다.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7562" y="8554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시스템 구성</a:t>
            </a:r>
            <a:endParaRPr lang="en-US" sz="4450" dirty="0"/>
          </a:p>
        </p:txBody>
      </p:sp>
      <p:sp>
        <p:nvSpPr>
          <p:cNvPr id="15" name="Text 8"/>
          <p:cNvSpPr/>
          <p:nvPr/>
        </p:nvSpPr>
        <p:spPr>
          <a:xfrm>
            <a:off x="9314021" y="7635240"/>
            <a:ext cx="45225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2686" y="1958070"/>
            <a:ext cx="7707086" cy="7865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213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72995" y="13437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ko-KR" altLang="en-US" sz="4450" b="1" kern="0" spc="-134" dirty="0" smtClean="0">
                <a:solidFill>
                  <a:srgbClr val="000000"/>
                </a:solidFill>
                <a:latin typeface="Inter Bold" pitchFamily="34" charset="0"/>
              </a:rPr>
              <a:t>구성 요소</a:t>
            </a:r>
            <a:endParaRPr lang="en-US" sz="445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90" y="2700614"/>
            <a:ext cx="13869034" cy="5253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3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329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작동 원리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381845"/>
            <a:ext cx="1134070" cy="18145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6086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사용자 인증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09907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키패드로 비밀번호를 입력하면 저장된 값과 비교합니다.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196358"/>
            <a:ext cx="1134070" cy="18145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4231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차단막 개폐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913590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인증 성공 시 서보모터가 작동하여 차단막이 열립니다.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010870"/>
            <a:ext cx="1134070" cy="181451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62376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자동 닫힘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7281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일정 시간 후 차단막이 자동으로 닫힙니다.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7825383"/>
            <a:ext cx="1134070" cy="181451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68022" y="8052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오류 처리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268022" y="854261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비밀번호 불일치 시 "Wrong Password"를 LCD에 표시합니다.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8019" y="9337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설계 및 회로도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973212" y="19780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회로 연결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973213" y="319890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서보모터: 아두이노 디지털 핀에 연결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973212" y="25671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키패드: 행과 열 핀을 아두이노에 연결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973213" y="37366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LCD: I2C 인터페이스를 통해 아두이노와 통신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815750" y="1965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기계적 설계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6075521" y="259221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서보모터와 차단막 연결을 위한 기어 메커니즘 설계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6075520" y="31033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차단막의 부드러운 개폐를 위한 구조 최적화</a:t>
            </a:r>
            <a:endParaRPr lang="en-US" sz="175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18" y="5892799"/>
            <a:ext cx="4630832" cy="3527787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6607" y="5892800"/>
            <a:ext cx="4702629" cy="3527787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1200" y="5892800"/>
            <a:ext cx="4855029" cy="352778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6934" y="9530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r>
              <a:rPr lang="en-US" sz="4450" b="1" kern="0" spc="-134" dirty="0" smtClean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</a:t>
            </a:r>
            <a:r>
              <a:rPr lang="en-US" sz="4450" b="1" kern="0" spc="-134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회로도</a:t>
            </a:r>
            <a:endParaRPr lang="en-US" sz="445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762" y="2403475"/>
            <a:ext cx="11572875" cy="576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50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416</Words>
  <Application>Microsoft Office PowerPoint</Application>
  <PresentationFormat>사용자 지정</PresentationFormat>
  <Paragraphs>104</Paragraphs>
  <Slides>13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Inter</vt:lpstr>
      <vt:lpstr>Inter Bold</vt:lpstr>
      <vt:lpstr>맑은 고딕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8</cp:revision>
  <dcterms:created xsi:type="dcterms:W3CDTF">2024-11-23T08:02:28Z</dcterms:created>
  <dcterms:modified xsi:type="dcterms:W3CDTF">2024-11-25T03:51:59Z</dcterms:modified>
</cp:coreProperties>
</file>